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645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732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262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745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265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997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44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434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31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11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20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B9114-C3A9-49D4-9303-71B91A6B4D82}" type="datetimeFigureOut">
              <a:rPr lang="pl-PL" smtClean="0"/>
              <a:t>30.04.2019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8228C-8503-4B17-A0ED-0BB3C7E62D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15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741" y="0"/>
            <a:ext cx="53345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2700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</cp:lastModifiedBy>
  <cp:revision>1</cp:revision>
  <dcterms:created xsi:type="dcterms:W3CDTF">2019-04-30T12:47:08Z</dcterms:created>
  <dcterms:modified xsi:type="dcterms:W3CDTF">2019-04-30T12:47:20Z</dcterms:modified>
</cp:coreProperties>
</file>